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60" r:id="rId6"/>
    <p:sldId id="259" r:id="rId7"/>
    <p:sldId id="261" r:id="rId8"/>
    <p:sldId id="262" r:id="rId9"/>
    <p:sldId id="263" r:id="rId10"/>
    <p:sldId id="267" r:id="rId11"/>
    <p:sldId id="264" r:id="rId12"/>
    <p:sldId id="265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3B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C591D6-F90B-43D9-A592-9E745742B7E2}" v="397" dt="2022-10-20T15:21:57.2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2726" autoAdjust="0"/>
  </p:normalViewPr>
  <p:slideViewPr>
    <p:cSldViewPr snapToGrid="0">
      <p:cViewPr varScale="1">
        <p:scale>
          <a:sx n="49" d="100"/>
          <a:sy n="49" d="100"/>
        </p:scale>
        <p:origin x="648" y="48"/>
      </p:cViewPr>
      <p:guideLst/>
    </p:cSldViewPr>
  </p:slideViewPr>
  <p:outlineViewPr>
    <p:cViewPr>
      <p:scale>
        <a:sx n="33" d="100"/>
        <a:sy n="33" d="100"/>
      </p:scale>
      <p:origin x="0" y="-2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684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rinne Zondag" userId="92c2364a-59c5-4cfa-a168-67499584eb82" providerId="ADAL" clId="{C6C591D6-F90B-43D9-A592-9E745742B7E2}"/>
    <pc:docChg chg="custSel addSld delSld modSld modMainMaster">
      <pc:chgData name="Corinne Zondag" userId="92c2364a-59c5-4cfa-a168-67499584eb82" providerId="ADAL" clId="{C6C591D6-F90B-43D9-A592-9E745742B7E2}" dt="2022-10-20T15:23:15.442" v="455" actId="20577"/>
      <pc:docMkLst>
        <pc:docMk/>
      </pc:docMkLst>
      <pc:sldChg chg="delSp modSp mod setBg">
        <pc:chgData name="Corinne Zondag" userId="92c2364a-59c5-4cfa-a168-67499584eb82" providerId="ADAL" clId="{C6C591D6-F90B-43D9-A592-9E745742B7E2}" dt="2022-10-20T15:21:57.273" v="418"/>
        <pc:sldMkLst>
          <pc:docMk/>
          <pc:sldMk cId="2520971937" sldId="256"/>
        </pc:sldMkLst>
        <pc:spChg chg="mod">
          <ac:chgData name="Corinne Zondag" userId="92c2364a-59c5-4cfa-a168-67499584eb82" providerId="ADAL" clId="{C6C591D6-F90B-43D9-A592-9E745742B7E2}" dt="2022-10-20T15:20:37.305" v="380" actId="1076"/>
          <ac:spMkLst>
            <pc:docMk/>
            <pc:sldMk cId="2520971937" sldId="256"/>
            <ac:spMk id="2" creationId="{00000000-0000-0000-0000-000000000000}"/>
          </ac:spMkLst>
        </pc:spChg>
        <pc:spChg chg="del">
          <ac:chgData name="Corinne Zondag" userId="92c2364a-59c5-4cfa-a168-67499584eb82" providerId="ADAL" clId="{C6C591D6-F90B-43D9-A592-9E745742B7E2}" dt="2022-10-20T15:18:25.414" v="268" actId="478"/>
          <ac:spMkLst>
            <pc:docMk/>
            <pc:sldMk cId="2520971937" sldId="256"/>
            <ac:spMk id="3" creationId="{00000000-0000-0000-0000-000000000000}"/>
          </ac:spMkLst>
        </pc:spChg>
      </pc:sldChg>
      <pc:sldChg chg="del">
        <pc:chgData name="Corinne Zondag" userId="92c2364a-59c5-4cfa-a168-67499584eb82" providerId="ADAL" clId="{C6C591D6-F90B-43D9-A592-9E745742B7E2}" dt="2022-10-20T15:17:04.115" v="264" actId="47"/>
        <pc:sldMkLst>
          <pc:docMk/>
          <pc:sldMk cId="3353463405" sldId="257"/>
        </pc:sldMkLst>
      </pc:sldChg>
      <pc:sldChg chg="modNotesTx">
        <pc:chgData name="Corinne Zondag" userId="92c2364a-59c5-4cfa-a168-67499584eb82" providerId="ADAL" clId="{C6C591D6-F90B-43D9-A592-9E745742B7E2}" dt="2022-10-20T10:36:41.561" v="82" actId="20577"/>
        <pc:sldMkLst>
          <pc:docMk/>
          <pc:sldMk cId="1227170873" sldId="259"/>
        </pc:sldMkLst>
      </pc:sldChg>
      <pc:sldChg chg="delSp mod modNotesTx">
        <pc:chgData name="Corinne Zondag" userId="92c2364a-59c5-4cfa-a168-67499584eb82" providerId="ADAL" clId="{C6C591D6-F90B-43D9-A592-9E745742B7E2}" dt="2022-10-20T10:36:18.808" v="75" actId="20577"/>
        <pc:sldMkLst>
          <pc:docMk/>
          <pc:sldMk cId="1074631686" sldId="260"/>
        </pc:sldMkLst>
        <pc:spChg chg="del">
          <ac:chgData name="Corinne Zondag" userId="92c2364a-59c5-4cfa-a168-67499584eb82" providerId="ADAL" clId="{C6C591D6-F90B-43D9-A592-9E745742B7E2}" dt="2022-10-20T10:35:45.291" v="70" actId="478"/>
          <ac:spMkLst>
            <pc:docMk/>
            <pc:sldMk cId="1074631686" sldId="260"/>
            <ac:spMk id="3" creationId="{00000000-0000-0000-0000-000000000000}"/>
          </ac:spMkLst>
        </pc:spChg>
      </pc:sldChg>
      <pc:sldChg chg="modSp mod setBg modNotesTx">
        <pc:chgData name="Corinne Zondag" userId="92c2364a-59c5-4cfa-a168-67499584eb82" providerId="ADAL" clId="{C6C591D6-F90B-43D9-A592-9E745742B7E2}" dt="2022-10-20T15:23:15.442" v="455" actId="20577"/>
        <pc:sldMkLst>
          <pc:docMk/>
          <pc:sldMk cId="4269145648" sldId="261"/>
        </pc:sldMkLst>
        <pc:spChg chg="mod">
          <ac:chgData name="Corinne Zondag" userId="92c2364a-59c5-4cfa-a168-67499584eb82" providerId="ADAL" clId="{C6C591D6-F90B-43D9-A592-9E745742B7E2}" dt="2022-10-20T15:23:15.442" v="455" actId="20577"/>
          <ac:spMkLst>
            <pc:docMk/>
            <pc:sldMk cId="4269145648" sldId="261"/>
            <ac:spMk id="2" creationId="{00000000-0000-0000-0000-000000000000}"/>
          </ac:spMkLst>
        </pc:spChg>
      </pc:sldChg>
      <pc:sldChg chg="modSp mod modNotesTx">
        <pc:chgData name="Corinne Zondag" userId="92c2364a-59c5-4cfa-a168-67499584eb82" providerId="ADAL" clId="{C6C591D6-F90B-43D9-A592-9E745742B7E2}" dt="2022-10-20T10:38:12.924" v="91" actId="20577"/>
        <pc:sldMkLst>
          <pc:docMk/>
          <pc:sldMk cId="307565823" sldId="263"/>
        </pc:sldMkLst>
        <pc:spChg chg="mod">
          <ac:chgData name="Corinne Zondag" userId="92c2364a-59c5-4cfa-a168-67499584eb82" providerId="ADAL" clId="{C6C591D6-F90B-43D9-A592-9E745742B7E2}" dt="2022-10-20T10:37:58.666" v="88" actId="20577"/>
          <ac:spMkLst>
            <pc:docMk/>
            <pc:sldMk cId="307565823" sldId="263"/>
            <ac:spMk id="2" creationId="{00000000-0000-0000-0000-000000000000}"/>
          </ac:spMkLst>
        </pc:spChg>
      </pc:sldChg>
      <pc:sldChg chg="modNotesTx">
        <pc:chgData name="Corinne Zondag" userId="92c2364a-59c5-4cfa-a168-67499584eb82" providerId="ADAL" clId="{C6C591D6-F90B-43D9-A592-9E745742B7E2}" dt="2022-08-22T12:01:16.714" v="56" actId="20577"/>
        <pc:sldMkLst>
          <pc:docMk/>
          <pc:sldMk cId="2703375312" sldId="264"/>
        </pc:sldMkLst>
      </pc:sldChg>
      <pc:sldChg chg="modNotesTx">
        <pc:chgData name="Corinne Zondag" userId="92c2364a-59c5-4cfa-a168-67499584eb82" providerId="ADAL" clId="{C6C591D6-F90B-43D9-A592-9E745742B7E2}" dt="2022-10-20T10:43:34.025" v="263" actId="20577"/>
        <pc:sldMkLst>
          <pc:docMk/>
          <pc:sldMk cId="4147565701" sldId="265"/>
        </pc:sldMkLst>
      </pc:sldChg>
      <pc:sldChg chg="del">
        <pc:chgData name="Corinne Zondag" userId="92c2364a-59c5-4cfa-a168-67499584eb82" providerId="ADAL" clId="{C6C591D6-F90B-43D9-A592-9E745742B7E2}" dt="2022-10-20T15:17:08.985" v="265" actId="47"/>
        <pc:sldMkLst>
          <pc:docMk/>
          <pc:sldMk cId="2689149520" sldId="266"/>
        </pc:sldMkLst>
      </pc:sldChg>
      <pc:sldChg chg="addSp delSp modSp new modNotesTx">
        <pc:chgData name="Corinne Zondag" userId="92c2364a-59c5-4cfa-a168-67499584eb82" providerId="ADAL" clId="{C6C591D6-F90B-43D9-A592-9E745742B7E2}" dt="2022-10-20T10:41:36.014" v="214" actId="20577"/>
        <pc:sldMkLst>
          <pc:docMk/>
          <pc:sldMk cId="389738062" sldId="267"/>
        </pc:sldMkLst>
        <pc:spChg chg="del mod">
          <ac:chgData name="Corinne Zondag" userId="92c2364a-59c5-4cfa-a168-67499584eb82" providerId="ADAL" clId="{C6C591D6-F90B-43D9-A592-9E745742B7E2}" dt="2022-08-22T11:58:03.704" v="10" actId="478"/>
          <ac:spMkLst>
            <pc:docMk/>
            <pc:sldMk cId="389738062" sldId="267"/>
            <ac:spMk id="2" creationId="{500E2E39-601F-504D-4935-A2989A89A2D1}"/>
          </ac:spMkLst>
        </pc:spChg>
        <pc:spChg chg="del">
          <ac:chgData name="Corinne Zondag" userId="92c2364a-59c5-4cfa-a168-67499584eb82" providerId="ADAL" clId="{C6C591D6-F90B-43D9-A592-9E745742B7E2}" dt="2022-08-22T11:57:26.311" v="2" actId="478"/>
          <ac:spMkLst>
            <pc:docMk/>
            <pc:sldMk cId="389738062" sldId="267"/>
            <ac:spMk id="3" creationId="{6A150C07-5174-A5F9-899B-CDA8658A1EA5}"/>
          </ac:spMkLst>
        </pc:spChg>
        <pc:spChg chg="add mod">
          <ac:chgData name="Corinne Zondag" userId="92c2364a-59c5-4cfa-a168-67499584eb82" providerId="ADAL" clId="{C6C591D6-F90B-43D9-A592-9E745742B7E2}" dt="2022-08-22T11:58:16.004" v="52" actId="20577"/>
          <ac:spMkLst>
            <pc:docMk/>
            <pc:sldMk cId="389738062" sldId="267"/>
            <ac:spMk id="5" creationId="{E22E2982-6314-8091-E431-228B12FA37BE}"/>
          </ac:spMkLst>
        </pc:spChg>
        <pc:picChg chg="add mod">
          <ac:chgData name="Corinne Zondag" userId="92c2364a-59c5-4cfa-a168-67499584eb82" providerId="ADAL" clId="{C6C591D6-F90B-43D9-A592-9E745742B7E2}" dt="2022-08-22T11:58:10.614" v="34" actId="1035"/>
          <ac:picMkLst>
            <pc:docMk/>
            <pc:sldMk cId="389738062" sldId="267"/>
            <ac:picMk id="4" creationId="{9AADBBD1-2A0B-2B65-39B0-10C416825216}"/>
          </ac:picMkLst>
        </pc:picChg>
      </pc:sldChg>
      <pc:sldMasterChg chg="setBg modSldLayout">
        <pc:chgData name="Corinne Zondag" userId="92c2364a-59c5-4cfa-a168-67499584eb82" providerId="ADAL" clId="{C6C591D6-F90B-43D9-A592-9E745742B7E2}" dt="2022-10-20T15:21:48.911" v="415"/>
        <pc:sldMasterMkLst>
          <pc:docMk/>
          <pc:sldMasterMk cId="722610597" sldId="2147483648"/>
        </pc:sldMasterMkLst>
        <pc:sldLayoutChg chg="setBg">
          <pc:chgData name="Corinne Zondag" userId="92c2364a-59c5-4cfa-a168-67499584eb82" providerId="ADAL" clId="{C6C591D6-F90B-43D9-A592-9E745742B7E2}" dt="2022-10-20T15:21:48.911" v="415"/>
          <pc:sldLayoutMkLst>
            <pc:docMk/>
            <pc:sldMasterMk cId="722610597" sldId="2147483648"/>
            <pc:sldLayoutMk cId="1505559416" sldId="2147483649"/>
          </pc:sldLayoutMkLst>
        </pc:sldLayoutChg>
        <pc:sldLayoutChg chg="setBg">
          <pc:chgData name="Corinne Zondag" userId="92c2364a-59c5-4cfa-a168-67499584eb82" providerId="ADAL" clId="{C6C591D6-F90B-43D9-A592-9E745742B7E2}" dt="2022-10-20T15:21:48.911" v="415"/>
          <pc:sldLayoutMkLst>
            <pc:docMk/>
            <pc:sldMasterMk cId="722610597" sldId="2147483648"/>
            <pc:sldLayoutMk cId="1890525572" sldId="2147483650"/>
          </pc:sldLayoutMkLst>
        </pc:sldLayoutChg>
        <pc:sldLayoutChg chg="setBg">
          <pc:chgData name="Corinne Zondag" userId="92c2364a-59c5-4cfa-a168-67499584eb82" providerId="ADAL" clId="{C6C591D6-F90B-43D9-A592-9E745742B7E2}" dt="2022-10-20T15:21:48.911" v="415"/>
          <pc:sldLayoutMkLst>
            <pc:docMk/>
            <pc:sldMasterMk cId="722610597" sldId="2147483648"/>
            <pc:sldLayoutMk cId="3351027810" sldId="2147483651"/>
          </pc:sldLayoutMkLst>
        </pc:sldLayoutChg>
        <pc:sldLayoutChg chg="setBg">
          <pc:chgData name="Corinne Zondag" userId="92c2364a-59c5-4cfa-a168-67499584eb82" providerId="ADAL" clId="{C6C591D6-F90B-43D9-A592-9E745742B7E2}" dt="2022-10-20T15:21:48.911" v="415"/>
          <pc:sldLayoutMkLst>
            <pc:docMk/>
            <pc:sldMasterMk cId="722610597" sldId="2147483648"/>
            <pc:sldLayoutMk cId="1115944298" sldId="2147483652"/>
          </pc:sldLayoutMkLst>
        </pc:sldLayoutChg>
        <pc:sldLayoutChg chg="setBg">
          <pc:chgData name="Corinne Zondag" userId="92c2364a-59c5-4cfa-a168-67499584eb82" providerId="ADAL" clId="{C6C591D6-F90B-43D9-A592-9E745742B7E2}" dt="2022-10-20T15:21:48.911" v="415"/>
          <pc:sldLayoutMkLst>
            <pc:docMk/>
            <pc:sldMasterMk cId="722610597" sldId="2147483648"/>
            <pc:sldLayoutMk cId="3411500664" sldId="2147483653"/>
          </pc:sldLayoutMkLst>
        </pc:sldLayoutChg>
        <pc:sldLayoutChg chg="setBg">
          <pc:chgData name="Corinne Zondag" userId="92c2364a-59c5-4cfa-a168-67499584eb82" providerId="ADAL" clId="{C6C591D6-F90B-43D9-A592-9E745742B7E2}" dt="2022-10-20T15:21:48.911" v="415"/>
          <pc:sldLayoutMkLst>
            <pc:docMk/>
            <pc:sldMasterMk cId="722610597" sldId="2147483648"/>
            <pc:sldLayoutMk cId="3803184826" sldId="2147483654"/>
          </pc:sldLayoutMkLst>
        </pc:sldLayoutChg>
        <pc:sldLayoutChg chg="setBg">
          <pc:chgData name="Corinne Zondag" userId="92c2364a-59c5-4cfa-a168-67499584eb82" providerId="ADAL" clId="{C6C591D6-F90B-43D9-A592-9E745742B7E2}" dt="2022-10-20T15:21:48.911" v="415"/>
          <pc:sldLayoutMkLst>
            <pc:docMk/>
            <pc:sldMasterMk cId="722610597" sldId="2147483648"/>
            <pc:sldLayoutMk cId="3440725610" sldId="2147483655"/>
          </pc:sldLayoutMkLst>
        </pc:sldLayoutChg>
        <pc:sldLayoutChg chg="setBg">
          <pc:chgData name="Corinne Zondag" userId="92c2364a-59c5-4cfa-a168-67499584eb82" providerId="ADAL" clId="{C6C591D6-F90B-43D9-A592-9E745742B7E2}" dt="2022-10-20T15:21:48.911" v="415"/>
          <pc:sldLayoutMkLst>
            <pc:docMk/>
            <pc:sldMasterMk cId="722610597" sldId="2147483648"/>
            <pc:sldLayoutMk cId="4037998661" sldId="2147483656"/>
          </pc:sldLayoutMkLst>
        </pc:sldLayoutChg>
        <pc:sldLayoutChg chg="setBg">
          <pc:chgData name="Corinne Zondag" userId="92c2364a-59c5-4cfa-a168-67499584eb82" providerId="ADAL" clId="{C6C591D6-F90B-43D9-A592-9E745742B7E2}" dt="2022-10-20T15:21:48.911" v="415"/>
          <pc:sldLayoutMkLst>
            <pc:docMk/>
            <pc:sldMasterMk cId="722610597" sldId="2147483648"/>
            <pc:sldLayoutMk cId="748229000" sldId="2147483657"/>
          </pc:sldLayoutMkLst>
        </pc:sldLayoutChg>
        <pc:sldLayoutChg chg="setBg">
          <pc:chgData name="Corinne Zondag" userId="92c2364a-59c5-4cfa-a168-67499584eb82" providerId="ADAL" clId="{C6C591D6-F90B-43D9-A592-9E745742B7E2}" dt="2022-10-20T15:21:48.911" v="415"/>
          <pc:sldLayoutMkLst>
            <pc:docMk/>
            <pc:sldMasterMk cId="722610597" sldId="2147483648"/>
            <pc:sldLayoutMk cId="3690553689" sldId="2147483658"/>
          </pc:sldLayoutMkLst>
        </pc:sldLayoutChg>
        <pc:sldLayoutChg chg="setBg">
          <pc:chgData name="Corinne Zondag" userId="92c2364a-59c5-4cfa-a168-67499584eb82" providerId="ADAL" clId="{C6C591D6-F90B-43D9-A592-9E745742B7E2}" dt="2022-10-20T15:21:48.911" v="415"/>
          <pc:sldLayoutMkLst>
            <pc:docMk/>
            <pc:sldMasterMk cId="722610597" sldId="2147483648"/>
            <pc:sldLayoutMk cId="650631804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EF45C2-B10A-4C0B-BA91-1EDAE3592770}" type="datetimeFigureOut">
              <a:rPr lang="nl-NL" smtClean="0"/>
              <a:t>20-10-2022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41D558-9A1C-4EF9-9212-A877D66DC4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3539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41D558-9A1C-4EF9-9212-A877D66DC422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2405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In het EPD </a:t>
            </a:r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bestaat de mogelijkheid om een patiënt aan te melden via een bloeddruppel. Als dit wordt aangeklikt kan het beleid worden ingevuld dat door de behandelend (</a:t>
            </a:r>
            <a:r>
              <a:rPr lang="nl-NL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afdelings</a:t>
            </a:r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)arts wenselijk is.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41D558-9A1C-4EF9-9212-A877D66DC422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4711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Behandelend (</a:t>
            </a:r>
            <a:r>
              <a:rPr lang="nl-NL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afdelings</a:t>
            </a:r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)arts kan het gewenste beleid invullen.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41D558-9A1C-4EF9-9212-A877D66DC422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7066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Een </a:t>
            </a:r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melding komt dan binnen in het Trombosezorgportaal en verschijnt op een werklijst voor de </a:t>
            </a:r>
            <a:r>
              <a:rPr lang="nl-NL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PAers</a:t>
            </a:r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/doseerartsen.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41D558-9A1C-4EF9-9212-A877D66DC422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06070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Afhandeling van patiënten op de werklijst door een consult te maken in HIX met het beleid en eventueel met advies wat betreft het risico op trombose.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41D558-9A1C-4EF9-9212-A877D66DC422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45016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 een VKA gestart, herstart of gecontinueerd moet worden, zorgt de behandelend (</a:t>
            </a:r>
            <a:r>
              <a:rPr lang="nl-NL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afdelings</a:t>
            </a:r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)arts dat er een recept actief is, nadat een controle is uitgevoerd door de apotheker.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Via een antistolling </a:t>
            </a:r>
            <a:r>
              <a:rPr lang="nl-NL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doordoseerschema</a:t>
            </a:r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zet de PA/doseerarts de dosering van de VKA in </a:t>
            </a:r>
            <a:r>
              <a:rPr lang="nl-NL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HiX</a:t>
            </a:r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41D558-9A1C-4EF9-9212-A877D66DC422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45496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 de dosering VKA in </a:t>
            </a:r>
            <a:r>
              <a:rPr lang="nl-NL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HiX</a:t>
            </a:r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staat, krijgt de verpleegkundige hiervan rechtstreeks een melding in de toedienregistratie, zodat het altijd duidelijk is hoeveel tabletten een verpleegkundige aan de patiënt moet verstrekken.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41D558-9A1C-4EF9-9212-A877D66DC422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61698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800" kern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Als de patiënt met ontslag gaat krijgt het TEC/trombosedienst opnieuw via de “bloeddruppel” een melding.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41D558-9A1C-4EF9-9212-A877D66DC422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04649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800" kern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Als de VKA moet worden gecontinueerd, maakt het TEC een kalender in het Trombosezorgportaal. Bij het aanklikken van de “bloeddruppel” in HIX wordt de kalender inzichtelijk gemaakt voor de verpleegkundige.</a:t>
            </a:r>
          </a:p>
          <a:p>
            <a:r>
              <a:rPr lang="nl-NL" sz="1800" kern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Zij print de kalender uit en geeft dit bij ontslag mee aan de patiënt met relevante informatie. Op de kalender staat ook de volgende datum van INR-controle vermeld. Deze kalender wordt verstrekt aan alle patiënten met een VKA, dus ook aan patiënten die niet binnen de trombosedienst Isala bekend zijn.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800" kern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Medewerkers van de trombosedienst Isala informeren dan (schriftelijk) de eigen trombosedienst van de patiënt over het beleid en de gewenste </a:t>
            </a:r>
            <a:r>
              <a:rPr lang="nl-NL" sz="1800" kern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controledag</a:t>
            </a:r>
            <a:r>
              <a:rPr lang="nl-NL" sz="1800" kern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van INR.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41D558-9A1C-4EF9-9212-A877D66DC422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1506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7F652-E861-4B82-BBCE-BAD016638B16}" type="datetimeFigureOut">
              <a:rPr lang="nl-NL" smtClean="0"/>
              <a:t>20-10-2022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F19E0-0B88-4DF5-B811-8C40B0CEF5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5559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7F652-E861-4B82-BBCE-BAD016638B16}" type="datetimeFigureOut">
              <a:rPr lang="nl-NL" smtClean="0"/>
              <a:t>20-10-2022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F19E0-0B88-4DF5-B811-8C40B0CEF5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0553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7F652-E861-4B82-BBCE-BAD016638B16}" type="datetimeFigureOut">
              <a:rPr lang="nl-NL" smtClean="0"/>
              <a:t>20-10-2022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F19E0-0B88-4DF5-B811-8C40B0CEF5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0631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7F652-E861-4B82-BBCE-BAD016638B16}" type="datetimeFigureOut">
              <a:rPr lang="nl-NL" smtClean="0"/>
              <a:t>20-10-2022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F19E0-0B88-4DF5-B811-8C40B0CEF5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0525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7F652-E861-4B82-BBCE-BAD016638B16}" type="datetimeFigureOut">
              <a:rPr lang="nl-NL" smtClean="0"/>
              <a:t>20-10-2022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F19E0-0B88-4DF5-B811-8C40B0CEF5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1027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7F652-E861-4B82-BBCE-BAD016638B16}" type="datetimeFigureOut">
              <a:rPr lang="nl-NL" smtClean="0"/>
              <a:t>20-10-2022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F19E0-0B88-4DF5-B811-8C40B0CEF5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5944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7F652-E861-4B82-BBCE-BAD016638B16}" type="datetimeFigureOut">
              <a:rPr lang="nl-NL" smtClean="0"/>
              <a:t>20-10-2022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F19E0-0B88-4DF5-B811-8C40B0CEF5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1500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7F652-E861-4B82-BBCE-BAD016638B16}" type="datetimeFigureOut">
              <a:rPr lang="nl-NL" smtClean="0"/>
              <a:t>20-10-2022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F19E0-0B88-4DF5-B811-8C40B0CEF5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3184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7F652-E861-4B82-BBCE-BAD016638B16}" type="datetimeFigureOut">
              <a:rPr lang="nl-NL" smtClean="0"/>
              <a:t>20-10-2022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F19E0-0B88-4DF5-B811-8C40B0CEF5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0725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7F652-E861-4B82-BBCE-BAD016638B16}" type="datetimeFigureOut">
              <a:rPr lang="nl-NL" smtClean="0"/>
              <a:t>20-10-2022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F19E0-0B88-4DF5-B811-8C40B0CEF5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7998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7F652-E861-4B82-BBCE-BAD016638B16}" type="datetimeFigureOut">
              <a:rPr lang="nl-NL" smtClean="0"/>
              <a:t>20-10-2022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F19E0-0B88-4DF5-B811-8C40B0CEF5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8229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53B86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7F652-E861-4B82-BBCE-BAD016638B16}" type="datetimeFigureOut">
              <a:rPr lang="nl-NL" smtClean="0"/>
              <a:t>20-10-2022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F19E0-0B88-4DF5-B811-8C40B0CEF5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2610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50000"/>
            <a:lum/>
          </a:blip>
          <a:srcRect/>
          <a:stretch>
            <a:fillRect l="-26000" r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2902743"/>
            <a:ext cx="9144000" cy="1052513"/>
          </a:xfrm>
        </p:spPr>
        <p:txBody>
          <a:bodyPr>
            <a:noAutofit/>
          </a:bodyPr>
          <a:lstStyle/>
          <a:p>
            <a:r>
              <a:rPr lang="nl-NL" sz="8000" b="1" dirty="0"/>
              <a:t>Klinisch </a:t>
            </a:r>
            <a:r>
              <a:rPr lang="nl-NL" sz="8000" b="1" dirty="0" err="1"/>
              <a:t>doordoseren</a:t>
            </a:r>
            <a:endParaRPr lang="nl-NL" sz="8000" b="1" dirty="0"/>
          </a:p>
        </p:txBody>
      </p:sp>
    </p:spTree>
    <p:extLst>
      <p:ext uri="{BB962C8B-B14F-4D97-AF65-F5344CB8AC3E}">
        <p14:creationId xmlns:p14="http://schemas.microsoft.com/office/powerpoint/2010/main" val="2520971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 HIX via de druppel         klinisch beleid aanklikken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448456"/>
            <a:ext cx="9431066" cy="407726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86847" y="880247"/>
            <a:ext cx="718456" cy="596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631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Continueren invullen via de druppel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976300" y="1825625"/>
            <a:ext cx="623939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170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Melding </a:t>
            </a:r>
            <a:r>
              <a:rPr lang="nl-NL"/>
              <a:t>&amp; werklijst in </a:t>
            </a:r>
            <a:r>
              <a:rPr lang="nl-NL" dirty="0"/>
              <a:t>Trombosezorgportaal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047771" y="2250010"/>
            <a:ext cx="3634571" cy="70219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1337" y="3221970"/>
            <a:ext cx="3801005" cy="28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145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Verwerken beleid in HIX via consult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773078" y="1825625"/>
            <a:ext cx="464584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26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Doordoseerprogramma</a:t>
            </a:r>
            <a:r>
              <a:rPr lang="nl-NL" dirty="0"/>
              <a:t> in </a:t>
            </a:r>
            <a:r>
              <a:rPr lang="nl-NL" dirty="0" err="1"/>
              <a:t>HiX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38200" y="1690688"/>
            <a:ext cx="10012870" cy="448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65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9AADBBD1-2A0B-2B65-39B0-10C4168252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960" y="2452814"/>
            <a:ext cx="12020079" cy="1815799"/>
          </a:xfrm>
          <a:prstGeom prst="rect">
            <a:avLst/>
          </a:prstGeom>
        </p:spPr>
      </p:pic>
      <p:sp>
        <p:nvSpPr>
          <p:cNvPr id="5" name="Titel 1">
            <a:extLst>
              <a:ext uri="{FF2B5EF4-FFF2-40B4-BE49-F238E27FC236}">
                <a16:creationId xmlns:a16="http://schemas.microsoft.com/office/drawing/2014/main" id="{E22E2982-6314-8091-E431-228B12FA37B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/>
              <a:t>Toedienregistratie in HIX</a:t>
            </a:r>
          </a:p>
        </p:txBody>
      </p:sp>
    </p:spTree>
    <p:extLst>
      <p:ext uri="{BB962C8B-B14F-4D97-AF65-F5344CB8AC3E}">
        <p14:creationId xmlns:p14="http://schemas.microsoft.com/office/powerpoint/2010/main" val="389738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Ontslag via druppel</a:t>
            </a:r>
            <a:br>
              <a:rPr lang="nl-NL" dirty="0"/>
            </a:br>
            <a:r>
              <a:rPr lang="nl-NL" dirty="0"/>
              <a:t>Beleid klinische opname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1897" y="470264"/>
            <a:ext cx="461719" cy="431074"/>
          </a:xfrm>
          <a:prstGeom prst="rect">
            <a:avLst/>
          </a:prstGeom>
        </p:spPr>
      </p:pic>
      <p:pic>
        <p:nvPicPr>
          <p:cNvPr id="7" name="Tijdelijke aanduiding voor inhoud 6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752560" y="1825625"/>
            <a:ext cx="868688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375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Ontslag kalender via de druppel </a:t>
            </a:r>
            <a:br>
              <a:rPr lang="nl-NL" dirty="0"/>
            </a:br>
            <a:r>
              <a:rPr lang="nl-NL" dirty="0"/>
              <a:t>Opvragen actuele kalender</a:t>
            </a:r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882065" y="1825625"/>
            <a:ext cx="4427869" cy="4351338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0229" y="770709"/>
            <a:ext cx="472328" cy="48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56570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FCFFA0E3617141AEB360AB81508546" ma:contentTypeVersion="16" ma:contentTypeDescription="Create a new document." ma:contentTypeScope="" ma:versionID="fcb32749db3d6bd09dcc153e57d1c004">
  <xsd:schema xmlns:xsd="http://www.w3.org/2001/XMLSchema" xmlns:xs="http://www.w3.org/2001/XMLSchema" xmlns:p="http://schemas.microsoft.com/office/2006/metadata/properties" xmlns:ns2="27c2f769-47a8-4b68-86b4-d78551aa356c" xmlns:ns3="2fb51d68-823b-4058-b355-b5fa638549c4" xmlns:ns4="3a65966a-6c18-4f65-af41-c48461925448" targetNamespace="http://schemas.microsoft.com/office/2006/metadata/properties" ma:root="true" ma:fieldsID="e940e97e7c2012107fcaf83a1ea8bf43" ns2:_="" ns3:_="" ns4:_="">
    <xsd:import namespace="27c2f769-47a8-4b68-86b4-d78551aa356c"/>
    <xsd:import namespace="2fb51d68-823b-4058-b355-b5fa638549c4"/>
    <xsd:import namespace="3a65966a-6c18-4f65-af41-c484619254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c2f769-47a8-4b68-86b4-d78551aa35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853940b5-3134-4203-af87-55f8910207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b51d68-823b-4058-b355-b5fa638549c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65966a-6c18-4f65-af41-c48461925448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c75c7fa3-829c-4275-b6e9-f4520ada7cba}" ma:internalName="TaxCatchAll" ma:showField="CatchAllData" ma:web="2fb51d68-823b-4058-b355-b5fa638549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7c2f769-47a8-4b68-86b4-d78551aa356c">
      <Terms xmlns="http://schemas.microsoft.com/office/infopath/2007/PartnerControls"/>
    </lcf76f155ced4ddcb4097134ff3c332f>
    <TaxCatchAll xmlns="3a65966a-6c18-4f65-af41-c48461925448" xsi:nil="true"/>
  </documentManagement>
</p:properties>
</file>

<file path=customXml/itemProps1.xml><?xml version="1.0" encoding="utf-8"?>
<ds:datastoreItem xmlns:ds="http://schemas.openxmlformats.org/officeDocument/2006/customXml" ds:itemID="{9944E87D-2B1E-492C-8DAD-32482BDF5C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969ED34-5EE2-4E9F-89B6-9D2A83F383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c2f769-47a8-4b68-86b4-d78551aa356c"/>
    <ds:schemaRef ds:uri="2fb51d68-823b-4058-b355-b5fa638549c4"/>
    <ds:schemaRef ds:uri="3a65966a-6c18-4f65-af41-c484619254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1FE7E22-1272-4064-A68D-1751695D6271}">
  <ds:schemaRefs>
    <ds:schemaRef ds:uri="http://schemas.microsoft.com/office/2006/metadata/properties"/>
    <ds:schemaRef ds:uri="http://schemas.microsoft.com/office/infopath/2007/PartnerControls"/>
    <ds:schemaRef ds:uri="27c2f769-47a8-4b68-86b4-d78551aa356c"/>
    <ds:schemaRef ds:uri="3a65966a-6c18-4f65-af41-c4846192544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824</TotalTime>
  <Words>370</Words>
  <Application>Microsoft Office PowerPoint</Application>
  <PresentationFormat>Breedbeeld</PresentationFormat>
  <Paragraphs>29</Paragraphs>
  <Slides>9</Slides>
  <Notes>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Klinisch doordoseren</vt:lpstr>
      <vt:lpstr>In HIX via de druppel         klinisch beleid aanklikken</vt:lpstr>
      <vt:lpstr>Continueren invullen via de druppel</vt:lpstr>
      <vt:lpstr>Melding &amp; werklijst in Trombosezorgportaal</vt:lpstr>
      <vt:lpstr>Verwerken beleid in HIX via consult</vt:lpstr>
      <vt:lpstr>Doordoseerprogramma in HiX</vt:lpstr>
      <vt:lpstr>PowerPoint-presentatie</vt:lpstr>
      <vt:lpstr>Ontslag via druppel Beleid klinische opname</vt:lpstr>
      <vt:lpstr>Ontslag kalender via de druppel  Opvragen actuele kalender</vt:lpstr>
    </vt:vector>
  </TitlesOfParts>
  <Company>Isala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Doseren in kliniek Isala</dc:title>
  <dc:creator>Kok - Seine, Jeanet</dc:creator>
  <cp:lastModifiedBy>Corinne Zondag</cp:lastModifiedBy>
  <cp:revision>11</cp:revision>
  <dcterms:created xsi:type="dcterms:W3CDTF">2022-05-10T11:34:16Z</dcterms:created>
  <dcterms:modified xsi:type="dcterms:W3CDTF">2022-10-20T15:23:15Z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0x010100ACFCFFA0E3617141AEB360AB81508546</vt:lpwstr>
  </property>
</Properties>
</file>